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1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0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091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46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9627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49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22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9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8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7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9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1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5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9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7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5578-53D9-4F71-94CD-A52BCC60A1BF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75D00E-78D8-4E9F-8352-2B1F8256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1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ncsu.edu/labwrite/res/gh/singlebargraph2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2.shoreschool.org/math/help/6thHelp/2ndTopics/Statistics/Data%20Displays/circlegrap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can.ca/english/edu/power/glossary/images/line2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Graphing in Science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Bar Graph</a:t>
            </a:r>
            <a:r>
              <a:rPr lang="en-US" dirty="0"/>
              <a:t>- used to compare data/quantities</a:t>
            </a:r>
          </a:p>
        </p:txBody>
      </p:sp>
      <p:pic>
        <p:nvPicPr>
          <p:cNvPr id="4" name="Content Placeholder 3" descr="http://www.ncsu.edu/labwrite/res/gh/singlebargraph2.gif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2381" y="2291556"/>
            <a:ext cx="4867275" cy="3619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8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Circle/Pie</a:t>
            </a:r>
            <a:r>
              <a:rPr lang="en-US" dirty="0"/>
              <a:t> </a:t>
            </a:r>
            <a:r>
              <a:rPr lang="en-US" b="1" dirty="0"/>
              <a:t>Graph</a:t>
            </a:r>
            <a:r>
              <a:rPr lang="en-US" dirty="0"/>
              <a:t>- used to show percentages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ttp://www2.shoreschool.org/math/help/6thHelp/2ndTopics/Statistics/Data%20Displays/circlegraph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1581" y="3296444"/>
            <a:ext cx="2428875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08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Line Graph</a:t>
            </a:r>
            <a:r>
              <a:rPr lang="en-US" dirty="0"/>
              <a:t>- used to show a trend over a </a:t>
            </a:r>
            <a:r>
              <a:rPr lang="en-US" b="1" dirty="0"/>
              <a:t>period of time</a:t>
            </a:r>
            <a:r>
              <a:rPr lang="en-US" dirty="0"/>
              <a:t> or a relationship between two variables.</a:t>
            </a:r>
          </a:p>
        </p:txBody>
      </p:sp>
      <p:pic>
        <p:nvPicPr>
          <p:cNvPr id="4" name="Content Placeholder 3" descr="a line graph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2894" y="2863056"/>
            <a:ext cx="4286250" cy="2476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67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ALWAYS label both axis, include UNITS.</a:t>
            </a:r>
          </a:p>
          <a:p>
            <a:pPr lvl="0"/>
            <a:r>
              <a:rPr lang="en-US" dirty="0"/>
              <a:t>Scale your axis numbers to use most of the graph, using the most appropriate increments.</a:t>
            </a:r>
          </a:p>
          <a:p>
            <a:pPr lvl="0"/>
            <a:r>
              <a:rPr lang="en-US" dirty="0"/>
              <a:t>Draw a best fit line.</a:t>
            </a:r>
          </a:p>
          <a:p>
            <a:pPr lvl="0"/>
            <a:r>
              <a:rPr lang="en-US" dirty="0"/>
              <a:t>Title your graph</a:t>
            </a:r>
          </a:p>
          <a:p>
            <a:pPr lvl="0"/>
            <a:r>
              <a:rPr lang="en-US" dirty="0"/>
              <a:t>Make a key for data if needed. (more than one line on a graph)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88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Graphing in Science </vt:lpstr>
      <vt:lpstr>Bar Graph- used to compare data/quantities</vt:lpstr>
      <vt:lpstr>Circle/Pie Graph- used to show percentages </vt:lpstr>
      <vt:lpstr>Line Graph- used to show a trend over a period of time or a relationship between two variables.</vt:lpstr>
      <vt:lpstr>Remember to: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in Science </dc:title>
  <dc:creator>Owner</dc:creator>
  <cp:lastModifiedBy>Owner</cp:lastModifiedBy>
  <cp:revision>1</cp:revision>
  <dcterms:created xsi:type="dcterms:W3CDTF">2014-06-29T22:31:17Z</dcterms:created>
  <dcterms:modified xsi:type="dcterms:W3CDTF">2014-06-29T22:32:27Z</dcterms:modified>
</cp:coreProperties>
</file>